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91" r:id="rId4"/>
    <p:sldId id="287" r:id="rId5"/>
    <p:sldId id="288" r:id="rId6"/>
    <p:sldId id="289" r:id="rId7"/>
    <p:sldId id="293" r:id="rId8"/>
    <p:sldId id="290" r:id="rId9"/>
    <p:sldId id="294" r:id="rId10"/>
    <p:sldId id="295" r:id="rId11"/>
    <p:sldId id="296" r:id="rId12"/>
  </p:sldIdLst>
  <p:sldSz cx="9144000" cy="6858000" type="screen4x3"/>
  <p:notesSz cx="6858000" cy="9144000"/>
  <p:embeddedFontLst>
    <p:embeddedFont>
      <p:font typeface="Terminator Real NFI" pitchFamily="2" charset="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46C0A"/>
    <a:srgbClr val="6594B2"/>
    <a:srgbClr val="E5E7E9"/>
    <a:srgbClr val="00207D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05" autoAdjust="0"/>
  </p:normalViewPr>
  <p:slideViewPr>
    <p:cSldViewPr>
      <p:cViewPr>
        <p:scale>
          <a:sx n="80" d="100"/>
          <a:sy n="80" d="100"/>
        </p:scale>
        <p:origin x="-1445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429360-0E35-4BE0-B6F1-D9F3F6C8BA0F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E9D200-673D-43F7-945F-B55C09A503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9211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1165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11656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1165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1165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09948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09948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09948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09948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0994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  <p:grpSp>
        <p:nvGrpSpPr>
          <p:cNvPr id="7" name="Groupe 6"/>
          <p:cNvGrpSpPr/>
          <p:nvPr userDrawn="1"/>
        </p:nvGrpSpPr>
        <p:grpSpPr>
          <a:xfrm>
            <a:off x="3035867" y="6237312"/>
            <a:ext cx="2629570" cy="501650"/>
            <a:chOff x="2806526" y="6093296"/>
            <a:chExt cx="2629570" cy="501650"/>
          </a:xfrm>
        </p:grpSpPr>
        <p:pic>
          <p:nvPicPr>
            <p:cNvPr id="8" name="Picture 3" descr="logo_HNBK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06526" y="6093296"/>
              <a:ext cx="541338" cy="501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4" descr="logo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46958" y="6165304"/>
              <a:ext cx="1989138" cy="328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" name="Groupe 9"/>
          <p:cNvGrpSpPr/>
          <p:nvPr userDrawn="1"/>
        </p:nvGrpSpPr>
        <p:grpSpPr>
          <a:xfrm>
            <a:off x="6254048" y="6097413"/>
            <a:ext cx="2854456" cy="715963"/>
            <a:chOff x="6254048" y="6011242"/>
            <a:chExt cx="2854456" cy="715963"/>
          </a:xfrm>
        </p:grpSpPr>
        <p:pic>
          <p:nvPicPr>
            <p:cNvPr id="11" name="Picture 5" descr="iti-monaco2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54048" y="6011242"/>
              <a:ext cx="1020763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11"/>
            <p:cNvSpPr/>
            <p:nvPr userDrawn="1"/>
          </p:nvSpPr>
          <p:spPr>
            <a:xfrm>
              <a:off x="7229207" y="6083250"/>
              <a:ext cx="18792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200" b="1" kern="1200" dirty="0" smtClean="0">
                  <a:solidFill>
                    <a:srgbClr val="0000FF"/>
                  </a:solidFill>
                  <a:latin typeface="+mn-lt"/>
                  <a:ea typeface="+mn-ea"/>
                  <a:cs typeface="+mn-cs"/>
                </a:rPr>
                <a:t>Istituto Tecnico Industriale</a:t>
              </a:r>
            </a:p>
            <a:p>
              <a:r>
                <a:rPr lang="fr-FR" sz="1200" b="1" kern="1200" dirty="0" smtClean="0">
                  <a:solidFill>
                    <a:srgbClr val="0000FF"/>
                  </a:solidFill>
                  <a:latin typeface="+mn-lt"/>
                  <a:ea typeface="+mn-ea"/>
                  <a:cs typeface="+mn-cs"/>
                </a:rPr>
                <a:t> A.Monaco</a:t>
              </a:r>
              <a:endParaRPr lang="fr-FR" sz="1200" dirty="0">
                <a:solidFill>
                  <a:srgbClr val="0000FF"/>
                </a:solidFill>
              </a:endParaRPr>
            </a:p>
          </p:txBody>
        </p:sp>
      </p:grpSp>
      <p:pic>
        <p:nvPicPr>
          <p:cNvPr id="13" name="Image 12" descr="logo-lycée-LLA-nogent-bd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07504" y="6165304"/>
            <a:ext cx="2339752" cy="67633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/>
          <p:cNvGrpSpPr/>
          <p:nvPr userDrawn="1"/>
        </p:nvGrpSpPr>
        <p:grpSpPr>
          <a:xfrm>
            <a:off x="3035867" y="6237312"/>
            <a:ext cx="2629570" cy="501650"/>
            <a:chOff x="2806526" y="6093296"/>
            <a:chExt cx="2629570" cy="501650"/>
          </a:xfrm>
        </p:grpSpPr>
        <p:pic>
          <p:nvPicPr>
            <p:cNvPr id="1027" name="Picture 3" descr="logo_HNBK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06526" y="6093296"/>
              <a:ext cx="541338" cy="501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" name="Picture 4" descr="logo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46958" y="6165304"/>
              <a:ext cx="1989138" cy="328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Groupe 10"/>
          <p:cNvGrpSpPr/>
          <p:nvPr userDrawn="1"/>
        </p:nvGrpSpPr>
        <p:grpSpPr>
          <a:xfrm>
            <a:off x="6254048" y="6097413"/>
            <a:ext cx="2854456" cy="715963"/>
            <a:chOff x="6254048" y="6011242"/>
            <a:chExt cx="2854456" cy="715963"/>
          </a:xfrm>
        </p:grpSpPr>
        <p:pic>
          <p:nvPicPr>
            <p:cNvPr id="1029" name="Picture 5" descr="iti-monaco2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54048" y="6011242"/>
              <a:ext cx="1020763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8"/>
            <p:cNvSpPr/>
            <p:nvPr userDrawn="1"/>
          </p:nvSpPr>
          <p:spPr>
            <a:xfrm>
              <a:off x="7229207" y="6083250"/>
              <a:ext cx="18792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200" b="1" kern="1200" dirty="0" smtClean="0">
                  <a:solidFill>
                    <a:srgbClr val="0000FF"/>
                  </a:solidFill>
                  <a:latin typeface="+mn-lt"/>
                  <a:ea typeface="+mn-ea"/>
                  <a:cs typeface="+mn-cs"/>
                </a:rPr>
                <a:t>Istituto Tecnico Industriale</a:t>
              </a:r>
            </a:p>
            <a:p>
              <a:r>
                <a:rPr lang="fr-FR" sz="1200" b="1" kern="1200" dirty="0" smtClean="0">
                  <a:solidFill>
                    <a:srgbClr val="0000FF"/>
                  </a:solidFill>
                  <a:latin typeface="+mn-lt"/>
                  <a:ea typeface="+mn-ea"/>
                  <a:cs typeface="+mn-cs"/>
                </a:rPr>
                <a:t> A.Monaco</a:t>
              </a:r>
              <a:endParaRPr lang="fr-FR" sz="1200" dirty="0">
                <a:solidFill>
                  <a:srgbClr val="0000FF"/>
                </a:solidFill>
              </a:endParaRPr>
            </a:p>
          </p:txBody>
        </p:sp>
      </p:grpSp>
      <p:pic>
        <p:nvPicPr>
          <p:cNvPr id="12" name="Image 11" descr="logo-lycée-LLA-nogent-bd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07504" y="6165304"/>
            <a:ext cx="2339752" cy="676334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44624"/>
            <a:ext cx="21980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erminator Real NFI" pitchFamily="50" charset="0"/>
              </a:rPr>
              <a:t>EU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latin typeface="Terminator Real NFI" pitchFamily="50" charset="0"/>
              </a:rPr>
              <a:t>R</a:t>
            </a:r>
            <a:r>
              <a:rPr lang="en-US" sz="2400" dirty="0" smtClean="0">
                <a:solidFill>
                  <a:srgbClr val="00B050"/>
                </a:solidFill>
                <a:latin typeface="Terminator Real NFI" pitchFamily="50" charset="0"/>
              </a:rPr>
              <a:t>LAB</a:t>
            </a:r>
            <a:endParaRPr lang="fr-FR" sz="2400" dirty="0"/>
          </a:p>
        </p:txBody>
      </p:sp>
      <p:pic>
        <p:nvPicPr>
          <p:cNvPr id="1031" name="Picture 7" descr="Agence Erasmus+ Jeunesse et Sport"/>
          <p:cNvPicPr>
            <a:picLocks noChangeAspect="1" noChangeArrowheads="1"/>
          </p:cNvPicPr>
          <p:nvPr userDrawn="1"/>
        </p:nvPicPr>
        <p:blipFill>
          <a:blip r:embed="rId6" cstate="print"/>
          <a:srcRect b="31274"/>
          <a:stretch>
            <a:fillRect/>
          </a:stretch>
        </p:blipFill>
        <p:spPr bwMode="auto">
          <a:xfrm>
            <a:off x="7259116" y="44624"/>
            <a:ext cx="1849388" cy="41943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B0A8F-E881-4E4D-9BA4-DF25FE8BE0B3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1470025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rgbClr val="002060"/>
                </a:solidFill>
                <a:latin typeface="Terminator Real NFI" pitchFamily="50" charset="0"/>
              </a:rPr>
              <a:t>EU</a:t>
            </a:r>
            <a:r>
              <a:rPr lang="en-US" sz="8000" dirty="0">
                <a:solidFill>
                  <a:schemeClr val="accent6">
                    <a:lumMod val="75000"/>
                  </a:schemeClr>
                </a:solidFill>
                <a:latin typeface="Terminator Real NFI" pitchFamily="50" charset="0"/>
              </a:rPr>
              <a:t>R</a:t>
            </a:r>
            <a:r>
              <a:rPr lang="en-US" sz="8000" dirty="0">
                <a:solidFill>
                  <a:srgbClr val="00B050"/>
                </a:solidFill>
                <a:latin typeface="Terminator Real NFI" pitchFamily="50" charset="0"/>
              </a:rPr>
              <a:t>LAB</a:t>
            </a:r>
            <a:endParaRPr lang="fr-FR" sz="8000" dirty="0">
              <a:solidFill>
                <a:srgbClr val="00B050"/>
              </a:solidFill>
              <a:latin typeface="Terminator Real NFI" pitchFamily="50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132856"/>
            <a:ext cx="6512768" cy="175260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  <a:latin typeface="Terminator Real NFI" pitchFamily="50" charset="0"/>
              </a:rPr>
              <a:t>European </a:t>
            </a: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Terminator Real NFI" pitchFamily="50" charset="0"/>
              </a:rPr>
              <a:t>		   Robotic </a:t>
            </a: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B050"/>
                </a:solidFill>
                <a:latin typeface="Terminator Real NFI" pitchFamily="50" charset="0"/>
              </a:rPr>
              <a:t>			     LABoratory</a:t>
            </a:r>
            <a:endParaRPr lang="fr-FR" sz="2000" dirty="0"/>
          </a:p>
        </p:txBody>
      </p:sp>
      <p:pic>
        <p:nvPicPr>
          <p:cNvPr id="6" name="Image 5" descr="Erasmus-Plu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55876" y="0"/>
            <a:ext cx="2232248" cy="637623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673015" y="4437112"/>
            <a:ext cx="7704856" cy="138499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HOW TO </a:t>
            </a:r>
            <a:r>
              <a:rPr lang="fr-FR" sz="2800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Read </a:t>
            </a:r>
            <a:r>
              <a:rPr lang="fr-FR" sz="2800" dirty="0" err="1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Temperature</a:t>
            </a:r>
            <a:r>
              <a:rPr lang="fr-FR" sz="2800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 On </a:t>
            </a:r>
            <a:r>
              <a:rPr lang="fr-FR" sz="2800" dirty="0" err="1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Graphic</a:t>
            </a:r>
            <a:r>
              <a:rPr lang="fr-FR" sz="2800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 App</a:t>
            </a:r>
            <a:endParaRPr lang="fr-FR" sz="2800" dirty="0" smtClean="0">
              <a:solidFill>
                <a:srgbClr val="7030A0"/>
              </a:solidFill>
              <a:latin typeface="Terminator Real NFI" pitchFamily="50" charset="0"/>
              <a:cs typeface="Arial" pitchFamily="34" charset="0"/>
            </a:endParaRPr>
          </a:p>
        </p:txBody>
      </p:sp>
      <p:sp>
        <p:nvSpPr>
          <p:cNvPr id="4" name="Bouton d’action : Suivant 3">
            <a:hlinkClick r:id="" action="ppaction://hlinkshowjump?jump=nextslide" highlightClick="1"/>
          </p:cNvPr>
          <p:cNvSpPr/>
          <p:nvPr/>
        </p:nvSpPr>
        <p:spPr>
          <a:xfrm>
            <a:off x="8172400" y="5734146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9" t="6225" r="12072" b="4447"/>
          <a:stretch/>
        </p:blipFill>
        <p:spPr>
          <a:xfrm>
            <a:off x="7420216" y="4077072"/>
            <a:ext cx="1323069" cy="10525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86488" y="590706"/>
            <a:ext cx="7512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4-Test the APP</a:t>
            </a:r>
            <a:endParaRPr lang="fr-FR" dirty="0" smtClean="0">
              <a:solidFill>
                <a:srgbClr val="7030A0"/>
              </a:solidFill>
              <a:latin typeface="Terminator Real NFI" pitchFamily="50" charset="0"/>
              <a:cs typeface="Arial" pitchFamily="34" charset="0"/>
            </a:endParaRPr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9112" y="1124744"/>
            <a:ext cx="813690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4.1-OPEn APP</a:t>
            </a:r>
          </a:p>
          <a:p>
            <a:r>
              <a:rPr lang="fr-FR" dirty="0"/>
              <a:t>Open </a:t>
            </a:r>
            <a:r>
              <a:rPr lang="fr-FR" dirty="0" smtClean="0"/>
              <a:t>EURLAB APP </a:t>
            </a:r>
            <a:endParaRPr lang="fr-FR" dirty="0"/>
          </a:p>
          <a:p>
            <a:endParaRPr lang="en-US" sz="1400" dirty="0">
              <a:latin typeface="Terminator Real NFI" pitchFamily="2" charset="2"/>
            </a:endParaRPr>
          </a:p>
        </p:txBody>
      </p:sp>
      <p:sp>
        <p:nvSpPr>
          <p:cNvPr id="4" name="AutoShape 2" descr="Résultat de recherche d'images pour &quot;icone google play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" name="AutoShape 4" descr="Résultat de recherche d'images pour &quot;icone google play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4" t="21227" r="64209" b="71430"/>
          <a:stretch/>
        </p:blipFill>
        <p:spPr>
          <a:xfrm>
            <a:off x="482824" y="1772816"/>
            <a:ext cx="1241202" cy="503625"/>
          </a:xfrm>
          <a:prstGeom prst="rect">
            <a:avLst/>
          </a:prstGeom>
        </p:spPr>
      </p:pic>
      <p:cxnSp>
        <p:nvCxnSpPr>
          <p:cNvPr id="26" name="Connecteur droit avec flèche 25"/>
          <p:cNvCxnSpPr/>
          <p:nvPr/>
        </p:nvCxnSpPr>
        <p:spPr>
          <a:xfrm>
            <a:off x="1763688" y="2024628"/>
            <a:ext cx="44097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0" name="Image 19" descr="C:\Users\FSPALONY\Documents\01_Travail\06_Projet EURLAB\02-WS-Essen\IMG_2991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2" t="3284" r="7272" b="5719"/>
          <a:stretch/>
        </p:blipFill>
        <p:spPr bwMode="auto">
          <a:xfrm>
            <a:off x="2555776" y="1524853"/>
            <a:ext cx="4981575" cy="39147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732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179512" y="590706"/>
            <a:ext cx="8856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1-How TO READ TEMPERATURE ON TOUCHPAD</a:t>
            </a:r>
            <a:endParaRPr lang="fr-FR" dirty="0"/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6488" y="1124744"/>
            <a:ext cx="8136904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1.1-PRESENTATION</a:t>
            </a:r>
          </a:p>
          <a:p>
            <a:endParaRPr lang="en-US" dirty="0" smtClean="0"/>
          </a:p>
          <a:p>
            <a:r>
              <a:rPr lang="en-US" dirty="0" smtClean="0"/>
              <a:t>This activity involves </a:t>
            </a:r>
            <a:r>
              <a:rPr lang="en-US" dirty="0" smtClean="0"/>
              <a:t>reading </a:t>
            </a:r>
            <a:r>
              <a:rPr lang="en-US" dirty="0" smtClean="0"/>
              <a:t>temperature values from LM35 Temperature sensor to </a:t>
            </a:r>
            <a:r>
              <a:rPr lang="en-US" dirty="0" smtClean="0"/>
              <a:t>graphic app on </a:t>
            </a:r>
            <a:r>
              <a:rPr lang="en-US" dirty="0" err="1" smtClean="0"/>
              <a:t>Androïd</a:t>
            </a:r>
            <a:r>
              <a:rPr lang="en-US" dirty="0" smtClean="0"/>
              <a:t> </a:t>
            </a:r>
            <a:r>
              <a:rPr lang="en-US" dirty="0" smtClean="0"/>
              <a:t>system (touchpad or </a:t>
            </a:r>
            <a:r>
              <a:rPr lang="en-US" dirty="0" err="1" smtClean="0"/>
              <a:t>mobilephone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dirty="0" smtClean="0"/>
              <a:t>To do this, you need :</a:t>
            </a:r>
          </a:p>
          <a:p>
            <a:endParaRPr lang="en-US" dirty="0" smtClean="0"/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en-US" dirty="0" smtClean="0"/>
              <a:t>Computer, 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en-US" dirty="0" smtClean="0"/>
              <a:t>Arduino Uno Board,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fr-FR" dirty="0" smtClean="0"/>
              <a:t>Bluetooth </a:t>
            </a:r>
            <a:r>
              <a:rPr lang="fr-FR" dirty="0" err="1"/>
              <a:t>Shield</a:t>
            </a:r>
            <a:r>
              <a:rPr lang="fr-FR" dirty="0"/>
              <a:t> </a:t>
            </a:r>
            <a:r>
              <a:rPr lang="fr-FR" dirty="0" smtClean="0"/>
              <a:t>V2,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fr-FR" dirty="0" err="1" smtClean="0"/>
              <a:t>Androïd</a:t>
            </a:r>
            <a:r>
              <a:rPr lang="fr-FR" dirty="0" smtClean="0"/>
              <a:t> </a:t>
            </a:r>
            <a:r>
              <a:rPr lang="fr-FR" dirty="0" err="1" smtClean="0"/>
              <a:t>touchpad</a:t>
            </a:r>
            <a:r>
              <a:rPr lang="fr-FR" dirty="0" smtClean="0"/>
              <a:t> ou phone</a:t>
            </a:r>
            <a:endParaRPr lang="en-US" dirty="0" smtClean="0"/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en-US" dirty="0" smtClean="0"/>
              <a:t>LM35 temperature sensor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endParaRPr lang="en-US" dirty="0"/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en-US" dirty="0" smtClean="0"/>
              <a:t>USB cable</a:t>
            </a:r>
            <a:r>
              <a:rPr lang="fr-FR" dirty="0" smtClean="0"/>
              <a:t>,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fr-FR" dirty="0" err="1" smtClean="0"/>
              <a:t>Arduino</a:t>
            </a:r>
            <a:r>
              <a:rPr lang="fr-FR" dirty="0" smtClean="0"/>
              <a:t> software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fr-FR" dirty="0" err="1" smtClean="0"/>
              <a:t>Ardublock</a:t>
            </a:r>
            <a:r>
              <a:rPr lang="fr-FR" dirty="0" smtClean="0"/>
              <a:t> </a:t>
            </a:r>
            <a:r>
              <a:rPr lang="fr-FR" dirty="0"/>
              <a:t>program </a:t>
            </a:r>
            <a:r>
              <a:rPr lang="fr-FR" dirty="0" smtClean="0"/>
              <a:t>(</a:t>
            </a:r>
            <a:r>
              <a:rPr lang="fr-FR" b="1" dirty="0"/>
              <a:t>14-LM35-GraphicTemperatureApp.abp</a:t>
            </a:r>
            <a:r>
              <a:rPr lang="fr-FR" dirty="0" smtClean="0"/>
              <a:t>)</a:t>
            </a:r>
            <a:endParaRPr lang="fr-FR" dirty="0" smtClean="0"/>
          </a:p>
          <a:p>
            <a:endParaRPr lang="en-US" dirty="0" smtClean="0"/>
          </a:p>
        </p:txBody>
      </p:sp>
      <p:pic>
        <p:nvPicPr>
          <p:cNvPr id="7170" name="Picture 2" descr="Afficher l'image d'origin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88" y="2370125"/>
            <a:ext cx="1058189" cy="71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Afficher l'image d'origin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247" y="4138185"/>
            <a:ext cx="1069452" cy="106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191329"/>
            <a:ext cx="1440160" cy="963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157" y="3273355"/>
            <a:ext cx="1205586" cy="86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Afficher l'image d'origin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295639"/>
            <a:ext cx="1198984" cy="119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fficher l'image d'origin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806" y="3120507"/>
            <a:ext cx="1856547" cy="108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86394">
            <a:off x="3748939" y="4220922"/>
            <a:ext cx="294562" cy="82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672911"/>
            <a:ext cx="1564289" cy="837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736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Afficher l'image d'origin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18286" y1="17524" x2="18857" y2="44000"/>
                        <a14:foregroundMark x1="18286" y1="17143" x2="17571" y2="21143"/>
                        <a14:foregroundMark x1="19286" y1="84000" x2="17857" y2="81143"/>
                        <a14:foregroundMark x1="17571" y1="16952" x2="17571" y2="18667"/>
                        <a14:foregroundMark x1="34857" y1="83619" x2="37571" y2="83619"/>
                        <a14:foregroundMark x1="81571" y1="36381" x2="81857" y2="39429"/>
                        <a14:foregroundMark x1="81429" y1="56762" x2="81429" y2="74476"/>
                        <a14:foregroundMark x1="81571" y1="75619" x2="82000" y2="73333"/>
                        <a14:foregroundMark x1="17429" y1="29143" x2="17429" y2="32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03" t="13894" r="13470" b="12894"/>
          <a:stretch/>
        </p:blipFill>
        <p:spPr bwMode="auto">
          <a:xfrm rot="5400000">
            <a:off x="2337602" y="3289824"/>
            <a:ext cx="2860877" cy="218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6488" y="1124744"/>
            <a:ext cx="813690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1.2-How to connect LM35 to BLUETOOTH SHIELD V2</a:t>
            </a:r>
          </a:p>
          <a:p>
            <a:endParaRPr lang="en-US" dirty="0" smtClean="0"/>
          </a:p>
          <a:p>
            <a:r>
              <a:rPr lang="en-US" dirty="0" smtClean="0"/>
              <a:t>In order to measure Temperature on touchpad , use the picture below to connect LM35 Temperature sensor to Bluetooth Shield V2.</a:t>
            </a:r>
          </a:p>
        </p:txBody>
      </p:sp>
      <p:pic>
        <p:nvPicPr>
          <p:cNvPr id="6146" name="Picture 2" descr="Afficher l'image d'origin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2" y="3298684"/>
            <a:ext cx="1800200" cy="1218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Connecteur droit 2"/>
          <p:cNvCxnSpPr/>
          <p:nvPr/>
        </p:nvCxnSpPr>
        <p:spPr>
          <a:xfrm>
            <a:off x="1765169" y="4246811"/>
            <a:ext cx="1078639" cy="37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/>
          <p:cNvCxnSpPr/>
          <p:nvPr/>
        </p:nvCxnSpPr>
        <p:spPr>
          <a:xfrm>
            <a:off x="1621153" y="4318819"/>
            <a:ext cx="1188064" cy="1182804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>
            <a:off x="1549145" y="4408827"/>
            <a:ext cx="1294663" cy="1079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lèche droite à entaille 1"/>
          <p:cNvSpPr/>
          <p:nvPr/>
        </p:nvSpPr>
        <p:spPr>
          <a:xfrm>
            <a:off x="5081323" y="4021775"/>
            <a:ext cx="864096" cy="36004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63" r="24716" b="4277"/>
          <a:stretch/>
        </p:blipFill>
        <p:spPr>
          <a:xfrm>
            <a:off x="6372200" y="2502476"/>
            <a:ext cx="2406600" cy="2810549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179512" y="590706"/>
            <a:ext cx="8856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1-How TO READ TEMPERATURE ON TOUCHPAD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370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6788" y="2971206"/>
            <a:ext cx="1932146" cy="2643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28" y="3506939"/>
            <a:ext cx="3928604" cy="2102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397576" y="1124743"/>
            <a:ext cx="813690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1.3-Upload Program </a:t>
            </a:r>
            <a:endParaRPr lang="fr-FR" dirty="0" smtClean="0"/>
          </a:p>
          <a:p>
            <a:endParaRPr lang="fr-FR" b="1" dirty="0" smtClean="0"/>
          </a:p>
          <a:p>
            <a:r>
              <a:rPr lang="fr-FR" b="1" dirty="0" err="1" smtClean="0"/>
              <a:t>From</a:t>
            </a:r>
            <a:r>
              <a:rPr lang="fr-FR" b="1" dirty="0" smtClean="0"/>
              <a:t> computer,</a:t>
            </a:r>
          </a:p>
          <a:p>
            <a:endParaRPr lang="fr-FR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Launch</a:t>
            </a:r>
            <a:r>
              <a:rPr lang="fr-FR" dirty="0" smtClean="0"/>
              <a:t> </a:t>
            </a:r>
            <a:r>
              <a:rPr lang="fr-FR" dirty="0" err="1" smtClean="0"/>
              <a:t>Arduino</a:t>
            </a:r>
            <a:r>
              <a:rPr lang="fr-FR" dirty="0" smtClean="0"/>
              <a:t> Software,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Launch</a:t>
            </a:r>
            <a:r>
              <a:rPr lang="fr-FR" dirty="0" smtClean="0"/>
              <a:t> </a:t>
            </a:r>
            <a:r>
              <a:rPr lang="fr-FR" dirty="0" err="1" smtClean="0"/>
              <a:t>Ardublock</a:t>
            </a:r>
            <a:r>
              <a:rPr lang="fr-FR" dirty="0" smtClean="0"/>
              <a:t> </a:t>
            </a:r>
            <a:r>
              <a:rPr lang="fr-FR" dirty="0" err="1" smtClean="0"/>
              <a:t>Sofware</a:t>
            </a:r>
            <a:r>
              <a:rPr lang="fr-FR" dirty="0" smtClean="0"/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Open </a:t>
            </a:r>
            <a:r>
              <a:rPr lang="fr-FR" b="1" dirty="0"/>
              <a:t>14-LM35-GraphicTemperatureApp.abp</a:t>
            </a:r>
            <a:r>
              <a:rPr lang="fr-FR" dirty="0" smtClean="0"/>
              <a:t>,</a:t>
            </a: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Upload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to </a:t>
            </a:r>
            <a:r>
              <a:rPr lang="fr-FR" dirty="0" err="1" smtClean="0"/>
              <a:t>arduino</a:t>
            </a:r>
            <a:r>
              <a:rPr lang="fr-FR" dirty="0" smtClean="0"/>
              <a:t>.</a:t>
            </a:r>
            <a:endParaRPr lang="fr-FR" dirty="0"/>
          </a:p>
          <a:p>
            <a:endParaRPr lang="fr-FR" dirty="0"/>
          </a:p>
          <a:p>
            <a:endParaRPr lang="en-US" dirty="0" smtClean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8" r="21271" b="32644"/>
          <a:stretch/>
        </p:blipFill>
        <p:spPr bwMode="auto">
          <a:xfrm>
            <a:off x="3326500" y="1654023"/>
            <a:ext cx="794659" cy="628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e 15"/>
          <p:cNvGrpSpPr/>
          <p:nvPr/>
        </p:nvGrpSpPr>
        <p:grpSpPr>
          <a:xfrm>
            <a:off x="4392141" y="1329131"/>
            <a:ext cx="1535257" cy="1195996"/>
            <a:chOff x="4827590" y="1246825"/>
            <a:chExt cx="1535257" cy="1195996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187" b="35733"/>
            <a:stretch/>
          </p:blipFill>
          <p:spPr bwMode="auto">
            <a:xfrm>
              <a:off x="4827590" y="1246825"/>
              <a:ext cx="1535257" cy="1195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17"/>
            <p:cNvSpPr/>
            <p:nvPr/>
          </p:nvSpPr>
          <p:spPr>
            <a:xfrm>
              <a:off x="5552965" y="2128452"/>
              <a:ext cx="578544" cy="144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462707" y="1420039"/>
              <a:ext cx="289272" cy="144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0" name="Connecteur droit avec flèche 19"/>
            <p:cNvCxnSpPr/>
            <p:nvPr/>
          </p:nvCxnSpPr>
          <p:spPr>
            <a:xfrm>
              <a:off x="5607343" y="1564055"/>
              <a:ext cx="92118" cy="56439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439" y="1021470"/>
            <a:ext cx="2488009" cy="1635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9" name="Connecteur droit avec flèche 28"/>
          <p:cNvCxnSpPr/>
          <p:nvPr/>
        </p:nvCxnSpPr>
        <p:spPr>
          <a:xfrm>
            <a:off x="2716952" y="3799441"/>
            <a:ext cx="2547060" cy="49365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2125288" y="3643311"/>
            <a:ext cx="574504" cy="1561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/>
          <p:cNvSpPr/>
          <p:nvPr/>
        </p:nvSpPr>
        <p:spPr>
          <a:xfrm>
            <a:off x="179512" y="590706"/>
            <a:ext cx="8856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1-How TO READ TEMPERATURE ON TOUCHPAD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7253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397576" y="1124743"/>
            <a:ext cx="81369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1.4-How does it work?</a:t>
            </a:r>
            <a:endParaRPr lang="fr-FR" b="1" dirty="0" smtClean="0"/>
          </a:p>
          <a:p>
            <a:endParaRPr lang="fr-FR" b="1" dirty="0" smtClean="0"/>
          </a:p>
          <a:p>
            <a:r>
              <a:rPr lang="fr-FR" dirty="0" smtClean="0"/>
              <a:t>This program </a:t>
            </a:r>
            <a:r>
              <a:rPr lang="fr-FR" dirty="0" err="1" smtClean="0"/>
              <a:t>converts</a:t>
            </a:r>
            <a:r>
              <a:rPr lang="fr-FR" dirty="0" smtClean="0"/>
              <a:t> the voltage value </a:t>
            </a:r>
            <a:r>
              <a:rPr lang="fr-FR" dirty="0" err="1" smtClean="0"/>
              <a:t>produced</a:t>
            </a:r>
            <a:r>
              <a:rPr lang="fr-FR" dirty="0" smtClean="0"/>
              <a:t> by the </a:t>
            </a:r>
            <a:r>
              <a:rPr lang="fr-FR" dirty="0" err="1" smtClean="0"/>
              <a:t>Temperature</a:t>
            </a:r>
            <a:r>
              <a:rPr lang="fr-FR" dirty="0" smtClean="0"/>
              <a:t> </a:t>
            </a:r>
            <a:r>
              <a:rPr lang="fr-FR" dirty="0" err="1" smtClean="0"/>
              <a:t>Sensor</a:t>
            </a:r>
            <a:r>
              <a:rPr lang="fr-FR" dirty="0" smtClean="0"/>
              <a:t> </a:t>
            </a:r>
            <a:r>
              <a:rPr lang="fr-FR" dirty="0" err="1" smtClean="0"/>
              <a:t>into</a:t>
            </a:r>
            <a:r>
              <a:rPr lang="fr-FR" dirty="0" smtClean="0"/>
              <a:t> a </a:t>
            </a:r>
            <a:r>
              <a:rPr lang="fr-FR" dirty="0" err="1" smtClean="0"/>
              <a:t>Temperature</a:t>
            </a:r>
            <a:r>
              <a:rPr lang="fr-FR" dirty="0" smtClean="0"/>
              <a:t> Value.</a:t>
            </a:r>
          </a:p>
          <a:p>
            <a:r>
              <a:rPr lang="fr-FR" dirty="0" err="1" smtClean="0"/>
              <a:t>Then</a:t>
            </a:r>
            <a:r>
              <a:rPr lang="fr-FR" dirty="0" smtClean="0"/>
              <a:t>, </a:t>
            </a:r>
            <a:r>
              <a:rPr lang="fr-FR" dirty="0" err="1" smtClean="0"/>
              <a:t>Arduino</a:t>
            </a:r>
            <a:r>
              <a:rPr lang="fr-FR" dirty="0" smtClean="0"/>
              <a:t> program </a:t>
            </a:r>
            <a:r>
              <a:rPr lang="fr-FR" dirty="0" err="1" smtClean="0"/>
              <a:t>sends</a:t>
            </a:r>
            <a:r>
              <a:rPr lang="fr-FR" dirty="0" smtClean="0"/>
              <a:t> </a:t>
            </a:r>
            <a:r>
              <a:rPr lang="fr-FR" dirty="0" err="1" smtClean="0"/>
              <a:t>only</a:t>
            </a:r>
            <a:r>
              <a:rPr lang="fr-FR" dirty="0" smtClean="0"/>
              <a:t> the </a:t>
            </a:r>
            <a:r>
              <a:rPr lang="fr-FR" dirty="0" err="1" smtClean="0"/>
              <a:t>temperature</a:t>
            </a:r>
            <a:r>
              <a:rPr lang="fr-FR" dirty="0" smtClean="0"/>
              <a:t> value </a:t>
            </a:r>
            <a:r>
              <a:rPr lang="fr-FR" dirty="0" smtClean="0"/>
              <a:t>(</a:t>
            </a:r>
            <a:r>
              <a:rPr lang="fr-FR" dirty="0" err="1" smtClean="0"/>
              <a:t>without</a:t>
            </a:r>
            <a:r>
              <a:rPr lang="fr-FR" dirty="0" smtClean="0"/>
              <a:t> sentence "the </a:t>
            </a:r>
            <a:r>
              <a:rPr lang="fr-FR" dirty="0" err="1" smtClean="0"/>
              <a:t>temperature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") to </a:t>
            </a:r>
            <a:r>
              <a:rPr lang="fr-FR" dirty="0" smtClean="0"/>
              <a:t>Bluetooth serial port.</a:t>
            </a:r>
          </a:p>
          <a:p>
            <a:r>
              <a:rPr lang="fr-FR" dirty="0" smtClean="0"/>
              <a:t> </a:t>
            </a:r>
            <a:endParaRPr lang="fr-FR" dirty="0"/>
          </a:p>
          <a:p>
            <a:endParaRPr lang="en-US" dirty="0" smtClean="0"/>
          </a:p>
        </p:txBody>
      </p:sp>
      <p:sp>
        <p:nvSpPr>
          <p:cNvPr id="24" name="Rectangle 23"/>
          <p:cNvSpPr/>
          <p:nvPr/>
        </p:nvSpPr>
        <p:spPr>
          <a:xfrm>
            <a:off x="179512" y="590706"/>
            <a:ext cx="8856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1-How TO READ TEMPERATURE ON TOUCHPAD</a:t>
            </a:r>
            <a:endParaRPr lang="fr-FR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00" y="3052627"/>
            <a:ext cx="5113094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909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414" y="2725111"/>
            <a:ext cx="2027123" cy="3243396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86488" y="590706"/>
            <a:ext cx="7512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2-TEST IT !</a:t>
            </a:r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9112" y="1124744"/>
            <a:ext cx="8136904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2.1-Read </a:t>
            </a:r>
            <a:r>
              <a:rPr lang="en-US" sz="1400" dirty="0" smtClean="0">
                <a:latin typeface="Terminator Real NFI" pitchFamily="2" charset="2"/>
              </a:rPr>
              <a:t>the </a:t>
            </a:r>
            <a:r>
              <a:rPr lang="en-US" sz="1400" dirty="0" smtClean="0">
                <a:latin typeface="Terminator Real NFI" pitchFamily="2" charset="2"/>
              </a:rPr>
              <a:t>temperature ON </a:t>
            </a:r>
            <a:r>
              <a:rPr lang="en-US" sz="1400" dirty="0" smtClean="0">
                <a:latin typeface="Terminator Real NFI" pitchFamily="2" charset="2"/>
              </a:rPr>
              <a:t>TOUCHPAD</a:t>
            </a:r>
            <a:endParaRPr lang="fr-FR" dirty="0" smtClean="0"/>
          </a:p>
          <a:p>
            <a:endParaRPr lang="fr-FR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Open BT Simple Terminal in </a:t>
            </a:r>
            <a:r>
              <a:rPr lang="fr-FR" dirty="0" err="1" smtClean="0"/>
              <a:t>Touchpad</a:t>
            </a:r>
            <a:r>
              <a:rPr lang="fr-FR" dirty="0" smtClean="0"/>
              <a:t>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Look at the </a:t>
            </a:r>
            <a:r>
              <a:rPr lang="fr-FR" dirty="0" err="1" smtClean="0"/>
              <a:t>result</a:t>
            </a:r>
            <a:r>
              <a:rPr lang="fr-FR" dirty="0" smtClean="0"/>
              <a:t> 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</p:txBody>
      </p:sp>
      <p:sp>
        <p:nvSpPr>
          <p:cNvPr id="26" name="Rectangle 25"/>
          <p:cNvSpPr/>
          <p:nvPr/>
        </p:nvSpPr>
        <p:spPr>
          <a:xfrm>
            <a:off x="3206759" y="3756185"/>
            <a:ext cx="573153" cy="6809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9" name="Connecteur droit avec flèche 28"/>
          <p:cNvCxnSpPr/>
          <p:nvPr/>
        </p:nvCxnSpPr>
        <p:spPr>
          <a:xfrm>
            <a:off x="2339752" y="2789094"/>
            <a:ext cx="832144" cy="82551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332" y="1700808"/>
            <a:ext cx="884635" cy="87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738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189"/>
          <a:stretch/>
        </p:blipFill>
        <p:spPr>
          <a:xfrm>
            <a:off x="1545487" y="2266964"/>
            <a:ext cx="1736757" cy="1189633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86488" y="590706"/>
            <a:ext cx="7512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3-PREPARE YOUR ANDROID TOUCHPAD</a:t>
            </a:r>
            <a:endParaRPr lang="fr-FR" dirty="0" smtClean="0">
              <a:solidFill>
                <a:srgbClr val="7030A0"/>
              </a:solidFill>
              <a:latin typeface="Terminator Real NFI" pitchFamily="50" charset="0"/>
              <a:cs typeface="Arial" pitchFamily="34" charset="0"/>
            </a:endParaRPr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9112" y="1124744"/>
            <a:ext cx="813690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3.1-INSTALL ES EXPLORATEUR</a:t>
            </a:r>
          </a:p>
          <a:p>
            <a:endParaRPr lang="en-US" sz="1400" dirty="0">
              <a:latin typeface="Terminator Real NFI" pitchFamily="2" charset="2"/>
            </a:endParaRPr>
          </a:p>
          <a:p>
            <a:r>
              <a:rPr lang="fr-FR" dirty="0" smtClean="0"/>
              <a:t>In </a:t>
            </a:r>
            <a:r>
              <a:rPr lang="fr-FR" dirty="0" err="1" smtClean="0"/>
              <a:t>order</a:t>
            </a:r>
            <a:r>
              <a:rPr lang="fr-FR" dirty="0" smtClean="0"/>
              <a:t> to </a:t>
            </a:r>
            <a:r>
              <a:rPr lang="fr-FR" dirty="0" err="1" smtClean="0"/>
              <a:t>install</a:t>
            </a:r>
            <a:r>
              <a:rPr lang="fr-FR" dirty="0" smtClean="0"/>
              <a:t> </a:t>
            </a:r>
            <a:r>
              <a:rPr lang="fr-FR" dirty="0" err="1" smtClean="0"/>
              <a:t>Eurlab_Read_Temperature</a:t>
            </a:r>
            <a:r>
              <a:rPr lang="fr-FR" dirty="0" smtClean="0"/>
              <a:t> </a:t>
            </a:r>
            <a:r>
              <a:rPr lang="fr-FR" dirty="0" err="1" smtClean="0"/>
              <a:t>app</a:t>
            </a:r>
            <a:r>
              <a:rPr lang="fr-FR" dirty="0" smtClean="0"/>
              <a:t> on </a:t>
            </a:r>
            <a:r>
              <a:rPr lang="fr-FR" dirty="0" err="1" smtClean="0"/>
              <a:t>TouchPad</a:t>
            </a:r>
            <a:r>
              <a:rPr lang="fr-FR" dirty="0" smtClean="0"/>
              <a:t>, </a:t>
            </a:r>
            <a:r>
              <a:rPr lang="fr-FR" dirty="0" err="1" smtClean="0"/>
              <a:t>you</a:t>
            </a:r>
            <a:r>
              <a:rPr lang="fr-FR" dirty="0" smtClean="0"/>
              <a:t> have to </a:t>
            </a:r>
            <a:r>
              <a:rPr lang="fr-FR" dirty="0" err="1" smtClean="0"/>
              <a:t>install</a:t>
            </a:r>
            <a:r>
              <a:rPr lang="fr-FR" dirty="0" smtClean="0"/>
              <a:t> ES File Explorer : File Manager  </a:t>
            </a:r>
            <a:r>
              <a:rPr lang="fr-FR" dirty="0" err="1" smtClean="0"/>
              <a:t>from</a:t>
            </a:r>
            <a:r>
              <a:rPr lang="fr-FR" dirty="0" smtClean="0"/>
              <a:t> </a:t>
            </a:r>
            <a:r>
              <a:rPr lang="fr-FR" dirty="0" err="1" smtClean="0"/>
              <a:t>google</a:t>
            </a:r>
            <a:r>
              <a:rPr lang="fr-FR" dirty="0" smtClean="0"/>
              <a:t> </a:t>
            </a:r>
            <a:r>
              <a:rPr lang="fr-FR" dirty="0" err="1" smtClean="0"/>
              <a:t>play</a:t>
            </a:r>
            <a:r>
              <a:rPr lang="fr-FR" dirty="0" smtClean="0"/>
              <a:t> store.</a:t>
            </a:r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</p:txBody>
      </p:sp>
      <p:sp>
        <p:nvSpPr>
          <p:cNvPr id="26" name="Rectangle 25"/>
          <p:cNvSpPr/>
          <p:nvPr/>
        </p:nvSpPr>
        <p:spPr>
          <a:xfrm>
            <a:off x="1532861" y="2339761"/>
            <a:ext cx="751838" cy="2669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AutoShape 2" descr="Résultat de recherche d'images pour &quot;icone google play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" name="AutoShape 4" descr="Résultat de recherche d'images pour &quot;icone google play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3078" name="Picture 6" descr="Afficher l'image d'origin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94" y="2571054"/>
            <a:ext cx="930325" cy="581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1552705" y="3054688"/>
            <a:ext cx="515970" cy="4019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9" name="Connecteur droit avec flèche 28"/>
          <p:cNvCxnSpPr/>
          <p:nvPr/>
        </p:nvCxnSpPr>
        <p:spPr>
          <a:xfrm>
            <a:off x="1076636" y="2897435"/>
            <a:ext cx="34396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516360" y="3883799"/>
            <a:ext cx="813690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3.2-SECURITY SETTINGS</a:t>
            </a:r>
            <a:endParaRPr lang="en-US" sz="1400" dirty="0">
              <a:latin typeface="Terminator Real NFI" pitchFamily="2" charset="2"/>
            </a:endParaRPr>
          </a:p>
          <a:p>
            <a:r>
              <a:rPr lang="fr-FR" dirty="0" smtClean="0"/>
              <a:t>In Security settings in </a:t>
            </a:r>
            <a:r>
              <a:rPr lang="fr-FR" dirty="0" err="1" smtClean="0"/>
              <a:t>Touchpad</a:t>
            </a:r>
            <a:r>
              <a:rPr lang="fr-FR" dirty="0" smtClean="0"/>
              <a:t>, Select « </a:t>
            </a:r>
            <a:r>
              <a:rPr lang="fr-FR" dirty="0" err="1" smtClean="0"/>
              <a:t>Allow</a:t>
            </a:r>
            <a:r>
              <a:rPr lang="fr-FR" dirty="0" smtClean="0"/>
              <a:t> installation of </a:t>
            </a:r>
            <a:r>
              <a:rPr lang="fr-FR" dirty="0" err="1" smtClean="0"/>
              <a:t>apps</a:t>
            </a:r>
            <a:r>
              <a:rPr lang="fr-FR" dirty="0" smtClean="0"/>
              <a:t> </a:t>
            </a:r>
            <a:r>
              <a:rPr lang="fr-FR" dirty="0" err="1" smtClean="0"/>
              <a:t>from</a:t>
            </a:r>
            <a:r>
              <a:rPr lang="fr-FR" dirty="0" smtClean="0"/>
              <a:t> sources </a:t>
            </a:r>
            <a:r>
              <a:rPr lang="fr-FR" dirty="0" err="1" smtClean="0"/>
              <a:t>other</a:t>
            </a:r>
            <a:r>
              <a:rPr lang="fr-FR" dirty="0" smtClean="0"/>
              <a:t> </a:t>
            </a:r>
            <a:r>
              <a:rPr lang="fr-FR" dirty="0" err="1" smtClean="0"/>
              <a:t>than</a:t>
            </a:r>
            <a:r>
              <a:rPr lang="fr-FR" dirty="0" smtClean="0"/>
              <a:t> the </a:t>
            </a:r>
            <a:r>
              <a:rPr lang="fr-FR" dirty="0" err="1" smtClean="0"/>
              <a:t>play</a:t>
            </a:r>
            <a:r>
              <a:rPr lang="fr-FR" dirty="0" smtClean="0"/>
              <a:t> store.»</a:t>
            </a:r>
          </a:p>
          <a:p>
            <a:endParaRPr lang="fr-FR" dirty="0" smtClean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32" b="35066"/>
          <a:stretch/>
        </p:blipFill>
        <p:spPr>
          <a:xfrm>
            <a:off x="1248619" y="5022571"/>
            <a:ext cx="5769040" cy="76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84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86488" y="590706"/>
            <a:ext cx="7512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3-PREPARE YOUR ANDROID TOUCHPAD</a:t>
            </a:r>
            <a:endParaRPr lang="fr-FR" dirty="0" smtClean="0">
              <a:solidFill>
                <a:srgbClr val="7030A0"/>
              </a:solidFill>
              <a:latin typeface="Terminator Real NFI" pitchFamily="50" charset="0"/>
              <a:cs typeface="Arial" pitchFamily="34" charset="0"/>
            </a:endParaRPr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9112" y="1124744"/>
            <a:ext cx="813690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3.3-copy .APK file</a:t>
            </a:r>
            <a:endParaRPr lang="en-US" sz="1400" dirty="0">
              <a:latin typeface="Terminator Real NFI" pitchFamily="2" charset="2"/>
            </a:endParaRPr>
          </a:p>
          <a:p>
            <a:r>
              <a:rPr lang="fr-FR" dirty="0"/>
              <a:t>Copy </a:t>
            </a:r>
            <a:r>
              <a:rPr lang="fr-FR" b="1" dirty="0" err="1" smtClean="0"/>
              <a:t>EURLAB_Read_Temperature.apk</a:t>
            </a:r>
            <a:r>
              <a:rPr lang="fr-FR" dirty="0" smtClean="0"/>
              <a:t> file in </a:t>
            </a:r>
            <a:r>
              <a:rPr lang="fr-FR" dirty="0" err="1" smtClean="0"/>
              <a:t>Touchpad</a:t>
            </a:r>
            <a:r>
              <a:rPr lang="fr-FR" dirty="0" smtClean="0"/>
              <a:t> </a:t>
            </a:r>
          </a:p>
          <a:p>
            <a:endParaRPr lang="fr-FR" dirty="0" smtClean="0"/>
          </a:p>
        </p:txBody>
      </p:sp>
      <p:sp>
        <p:nvSpPr>
          <p:cNvPr id="4" name="AutoShape 2" descr="Résultat de recherche d'images pour &quot;icone google play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" name="AutoShape 4" descr="Résultat de recherche d'images pour &quot;icone google play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516360" y="3883799"/>
            <a:ext cx="813690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3.4-Install APP</a:t>
            </a:r>
          </a:p>
          <a:p>
            <a:r>
              <a:rPr lang="fr-FR" dirty="0" smtClean="0"/>
              <a:t>Open ES Explorateur file manager</a:t>
            </a:r>
          </a:p>
          <a:p>
            <a:endParaRPr lang="fr-FR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64" y="1803722"/>
            <a:ext cx="2821124" cy="1695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3765746" y="1820465"/>
            <a:ext cx="1310309" cy="3123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3467655" y="2708920"/>
            <a:ext cx="1608399" cy="2009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9" name="Connecteur droit avec flèche 28"/>
          <p:cNvCxnSpPr/>
          <p:nvPr/>
        </p:nvCxnSpPr>
        <p:spPr>
          <a:xfrm flipH="1">
            <a:off x="4272409" y="2218975"/>
            <a:ext cx="38732" cy="4179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699"/>
          <a:stretch/>
        </p:blipFill>
        <p:spPr>
          <a:xfrm>
            <a:off x="4860032" y="4745573"/>
            <a:ext cx="2155937" cy="907252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1" t="12574" r="64200" b="69602"/>
          <a:stretch/>
        </p:blipFill>
        <p:spPr>
          <a:xfrm>
            <a:off x="2771799" y="4951548"/>
            <a:ext cx="552451" cy="495301"/>
          </a:xfrm>
          <a:prstGeom prst="rect">
            <a:avLst/>
          </a:prstGeom>
        </p:spPr>
      </p:pic>
      <p:cxnSp>
        <p:nvCxnSpPr>
          <p:cNvPr id="24" name="Connecteur droit avec flèche 23"/>
          <p:cNvCxnSpPr/>
          <p:nvPr/>
        </p:nvCxnSpPr>
        <p:spPr>
          <a:xfrm flipV="1">
            <a:off x="3444921" y="5199199"/>
            <a:ext cx="101264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196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86488" y="590706"/>
            <a:ext cx="7512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3-PREPARE YOUR ANDROID TOUCHPAD</a:t>
            </a:r>
            <a:endParaRPr lang="fr-FR" dirty="0" smtClean="0">
              <a:solidFill>
                <a:srgbClr val="7030A0"/>
              </a:solidFill>
              <a:latin typeface="Terminator Real NFI" pitchFamily="50" charset="0"/>
              <a:cs typeface="Arial" pitchFamily="34" charset="0"/>
            </a:endParaRPr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9112" y="1124744"/>
            <a:ext cx="813690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3.4-Install APP</a:t>
            </a:r>
          </a:p>
          <a:p>
            <a:r>
              <a:rPr lang="fr-FR" dirty="0"/>
              <a:t>Open ES Explorateur file manager</a:t>
            </a:r>
          </a:p>
          <a:p>
            <a:endParaRPr lang="en-US" sz="1400" dirty="0">
              <a:latin typeface="Terminator Real NFI" pitchFamily="2" charset="2"/>
            </a:endParaRPr>
          </a:p>
        </p:txBody>
      </p:sp>
      <p:sp>
        <p:nvSpPr>
          <p:cNvPr id="4" name="AutoShape 2" descr="Résultat de recherche d'images pour &quot;icone google play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" name="AutoShape 4" descr="Résultat de recherche d'images pour &quot;icone google play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4" t="9431" r="84838" b="81958"/>
          <a:stretch/>
        </p:blipFill>
        <p:spPr>
          <a:xfrm>
            <a:off x="210927" y="2276872"/>
            <a:ext cx="534814" cy="59055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15"/>
          <a:stretch/>
        </p:blipFill>
        <p:spPr>
          <a:xfrm>
            <a:off x="1331639" y="1687110"/>
            <a:ext cx="1551934" cy="177007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35486" r="13222" b="38819"/>
          <a:stretch/>
        </p:blipFill>
        <p:spPr>
          <a:xfrm>
            <a:off x="3224283" y="1972739"/>
            <a:ext cx="2144905" cy="119881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8" t="21506" r="7000" b="24770"/>
          <a:stretch/>
        </p:blipFill>
        <p:spPr>
          <a:xfrm>
            <a:off x="5851281" y="1668177"/>
            <a:ext cx="2202538" cy="2180359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1" t="21112" r="7000" b="24337"/>
          <a:stretch/>
        </p:blipFill>
        <p:spPr>
          <a:xfrm>
            <a:off x="895556" y="3536568"/>
            <a:ext cx="2424101" cy="2431939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1" t="21564" r="63999" b="63436"/>
          <a:stretch/>
        </p:blipFill>
        <p:spPr>
          <a:xfrm>
            <a:off x="4142863" y="4413071"/>
            <a:ext cx="1226325" cy="10287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4" t="21227" r="59167" b="64086"/>
          <a:stretch/>
        </p:blipFill>
        <p:spPr>
          <a:xfrm>
            <a:off x="6217827" y="4413071"/>
            <a:ext cx="1457325" cy="1007250"/>
          </a:xfrm>
          <a:prstGeom prst="rect">
            <a:avLst/>
          </a:prstGeom>
        </p:spPr>
      </p:pic>
      <p:cxnSp>
        <p:nvCxnSpPr>
          <p:cNvPr id="25" name="Connecteur droit avec flèche 24"/>
          <p:cNvCxnSpPr/>
          <p:nvPr/>
        </p:nvCxnSpPr>
        <p:spPr>
          <a:xfrm>
            <a:off x="746654" y="2549387"/>
            <a:ext cx="44097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6" name="Connecteur droit avec flèche 25"/>
          <p:cNvCxnSpPr/>
          <p:nvPr/>
        </p:nvCxnSpPr>
        <p:spPr>
          <a:xfrm>
            <a:off x="2883573" y="2578359"/>
            <a:ext cx="44097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Connecteur droit avec flèche 26"/>
          <p:cNvCxnSpPr/>
          <p:nvPr/>
        </p:nvCxnSpPr>
        <p:spPr>
          <a:xfrm>
            <a:off x="5410311" y="2549387"/>
            <a:ext cx="44097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8" name="Connecteur droit avec flèche 27"/>
          <p:cNvCxnSpPr/>
          <p:nvPr/>
        </p:nvCxnSpPr>
        <p:spPr>
          <a:xfrm>
            <a:off x="3476943" y="4916696"/>
            <a:ext cx="44097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0" name="Connecteur droit avec flèche 29"/>
          <p:cNvCxnSpPr/>
          <p:nvPr/>
        </p:nvCxnSpPr>
        <p:spPr>
          <a:xfrm>
            <a:off x="5630796" y="4927421"/>
            <a:ext cx="44097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983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6367</TotalTime>
  <Words>293</Words>
  <Application>Microsoft Office PowerPoint</Application>
  <PresentationFormat>Affichage à l'écran (4:3)</PresentationFormat>
  <Paragraphs>76</Paragraphs>
  <Slides>10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10</vt:i4>
      </vt:variant>
    </vt:vector>
  </HeadingPairs>
  <TitlesOfParts>
    <vt:vector size="15" baseType="lpstr">
      <vt:lpstr>Arial</vt:lpstr>
      <vt:lpstr>Terminator Real NFI</vt:lpstr>
      <vt:lpstr>Calibri</vt:lpstr>
      <vt:lpstr>Thème Office</vt:lpstr>
      <vt:lpstr>Conception personnalisée</vt:lpstr>
      <vt:lpstr>EURLAB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FSPALONY</dc:creator>
  <cp:lastModifiedBy>FSPALONY</cp:lastModifiedBy>
  <cp:revision>230</cp:revision>
  <dcterms:created xsi:type="dcterms:W3CDTF">2014-11-19T20:35:05Z</dcterms:created>
  <dcterms:modified xsi:type="dcterms:W3CDTF">2016-03-03T12:38:53Z</dcterms:modified>
</cp:coreProperties>
</file>