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91" r:id="rId4"/>
    <p:sldId id="287" r:id="rId5"/>
    <p:sldId id="288" r:id="rId6"/>
    <p:sldId id="289" r:id="rId7"/>
    <p:sldId id="290" r:id="rId8"/>
  </p:sldIdLst>
  <p:sldSz cx="9144000" cy="6858000" type="screen4x3"/>
  <p:notesSz cx="6858000" cy="9144000"/>
  <p:embeddedFontLst>
    <p:embeddedFont>
      <p:font typeface="Terminator Real NFI" pitchFamily="2" charset="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46C0A"/>
    <a:srgbClr val="6594B2"/>
    <a:srgbClr val="E5E7E9"/>
    <a:srgbClr val="00207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5" autoAdjust="0"/>
  </p:normalViewPr>
  <p:slideViewPr>
    <p:cSldViewPr>
      <p:cViewPr>
        <p:scale>
          <a:sx n="100" d="100"/>
          <a:sy n="100" d="100"/>
        </p:scale>
        <p:origin x="-115" y="50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9360-0E35-4BE0-B6F1-D9F3F6C8BA0F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9D200-673D-43F7-945F-B55C09A503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2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8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e 9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1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3" name="Image 12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1027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e 10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029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2" name="Image 11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4462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2400" dirty="0" smtClean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2400" dirty="0"/>
          </a:p>
        </p:txBody>
      </p:sp>
      <p:pic>
        <p:nvPicPr>
          <p:cNvPr id="1031" name="Picture 7" descr="Agence Erasmus+ Jeunesse et Sport"/>
          <p:cNvPicPr>
            <a:picLocks noChangeAspect="1" noChangeArrowheads="1"/>
          </p:cNvPicPr>
          <p:nvPr userDrawn="1"/>
        </p:nvPicPr>
        <p:blipFill>
          <a:blip r:embed="rId6" cstate="print"/>
          <a:srcRect b="31274"/>
          <a:stretch>
            <a:fillRect/>
          </a:stretch>
        </p:blipFill>
        <p:spPr bwMode="auto">
          <a:xfrm>
            <a:off x="7259116" y="44624"/>
            <a:ext cx="1849388" cy="4194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0A8F-E881-4E4D-9BA4-DF25FE8BE0B3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1D8E5-5410-4B19-A197-F774945E0CA2}" type="datetimeFigureOut">
              <a:rPr lang="fr-FR" smtClean="0"/>
              <a:t>03/03/2016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8000" dirty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8000" dirty="0">
              <a:solidFill>
                <a:srgbClr val="00B050"/>
              </a:solidFill>
              <a:latin typeface="Terminator Real NFI" pitchFamily="50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512768" cy="1752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erminator Real NFI" pitchFamily="50" charset="0"/>
              </a:rPr>
              <a:t>European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		   Robotic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B050"/>
                </a:solidFill>
                <a:latin typeface="Terminator Real NFI" pitchFamily="50" charset="0"/>
              </a:rPr>
              <a:t>			     LABoratory</a:t>
            </a:r>
            <a:endParaRPr lang="fr-FR" sz="2000" dirty="0"/>
          </a:p>
        </p:txBody>
      </p:sp>
      <p:pic>
        <p:nvPicPr>
          <p:cNvPr id="6" name="Image 5" descr="Erasmus-P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5876" y="0"/>
            <a:ext cx="2232248" cy="63762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73015" y="4437112"/>
            <a:ext cx="7704856" cy="138499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HOW TO </a:t>
            </a:r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Read </a:t>
            </a:r>
            <a:r>
              <a:rPr lang="fr-FR" sz="2800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Temperature</a:t>
            </a:r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On ANDROID TOUCHPAD</a:t>
            </a:r>
          </a:p>
        </p:txBody>
      </p:sp>
      <p:sp>
        <p:nvSpPr>
          <p:cNvPr id="4" name="Bouton d’action : Suivant 3">
            <a:hlinkClick r:id="" action="ppaction://hlinkshowjump?jump=nextslide" highlightClick="1"/>
          </p:cNvPr>
          <p:cNvSpPr/>
          <p:nvPr/>
        </p:nvSpPr>
        <p:spPr>
          <a:xfrm>
            <a:off x="8172400" y="5734146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7" r="10647" b="4057"/>
          <a:stretch/>
        </p:blipFill>
        <p:spPr>
          <a:xfrm>
            <a:off x="7452320" y="3749217"/>
            <a:ext cx="1264316" cy="11516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1.1-PRESENTATION</a:t>
            </a:r>
          </a:p>
          <a:p>
            <a:endParaRPr lang="en-US" dirty="0" smtClean="0"/>
          </a:p>
          <a:p>
            <a:r>
              <a:rPr lang="en-US" dirty="0" smtClean="0"/>
              <a:t>This activity involves receiving temperature values from LM35 Temperature sensor to </a:t>
            </a:r>
            <a:r>
              <a:rPr lang="en-US" dirty="0" err="1" smtClean="0"/>
              <a:t>Androïd</a:t>
            </a:r>
            <a:r>
              <a:rPr lang="en-US" dirty="0" smtClean="0"/>
              <a:t> system (touchpad or </a:t>
            </a:r>
            <a:r>
              <a:rPr lang="en-US" dirty="0" err="1" smtClean="0"/>
              <a:t>mobilephone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To do this, you need :</a:t>
            </a:r>
          </a:p>
          <a:p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Computer, 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Arduino Uno Board,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smtClean="0"/>
              <a:t>Bluetooth </a:t>
            </a:r>
            <a:r>
              <a:rPr lang="fr-FR" dirty="0" err="1"/>
              <a:t>Shield</a:t>
            </a:r>
            <a:r>
              <a:rPr lang="fr-FR" dirty="0"/>
              <a:t> </a:t>
            </a:r>
            <a:r>
              <a:rPr lang="fr-FR" dirty="0" smtClean="0"/>
              <a:t>V2,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Androïd</a:t>
            </a:r>
            <a:r>
              <a:rPr lang="fr-FR" dirty="0" smtClean="0"/>
              <a:t> </a:t>
            </a:r>
            <a:r>
              <a:rPr lang="fr-FR" dirty="0" err="1" smtClean="0"/>
              <a:t>touchpad</a:t>
            </a:r>
            <a:r>
              <a:rPr lang="fr-FR" dirty="0" smtClean="0"/>
              <a:t> ou phone</a:t>
            </a:r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LM35 temperature sensor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USB cable</a:t>
            </a:r>
            <a:r>
              <a:rPr lang="fr-FR" dirty="0" smtClean="0"/>
              <a:t>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Arduino</a:t>
            </a:r>
            <a:r>
              <a:rPr lang="fr-FR" dirty="0" smtClean="0"/>
              <a:t> software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/>
              <a:t>program (</a:t>
            </a:r>
            <a:r>
              <a:rPr lang="fr-FR" b="1" dirty="0"/>
              <a:t>13-LM35-TemperatureSensorWireless.abp</a:t>
            </a:r>
            <a:r>
              <a:rPr lang="fr-FR" dirty="0"/>
              <a:t>)</a:t>
            </a:r>
            <a:endParaRPr lang="fr-FR" dirty="0" smtClean="0"/>
          </a:p>
          <a:p>
            <a:endParaRPr lang="en-US" dirty="0" smtClean="0"/>
          </a:p>
        </p:txBody>
      </p:sp>
      <p:pic>
        <p:nvPicPr>
          <p:cNvPr id="7170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88" y="2370125"/>
            <a:ext cx="1058189" cy="7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47" y="4138185"/>
            <a:ext cx="1069452" cy="106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6552" y="4509120"/>
            <a:ext cx="1352012" cy="88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60238"/>
            <a:ext cx="1440160" cy="9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157" y="3273355"/>
            <a:ext cx="1205586" cy="86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Afficher l'image d'origin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95639"/>
            <a:ext cx="1198984" cy="11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06" y="3120507"/>
            <a:ext cx="1856547" cy="108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6394">
            <a:off x="3748939" y="4220922"/>
            <a:ext cx="294562" cy="82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36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Afficher l'image d'origi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18286" y1="17524" x2="18857" y2="44000"/>
                        <a14:foregroundMark x1="18286" y1="17143" x2="17571" y2="21143"/>
                        <a14:foregroundMark x1="19286" y1="84000" x2="17857" y2="81143"/>
                        <a14:foregroundMark x1="17571" y1="16952" x2="17571" y2="18667"/>
                        <a14:foregroundMark x1="34857" y1="83619" x2="37571" y2="83619"/>
                        <a14:foregroundMark x1="81571" y1="36381" x2="81857" y2="39429"/>
                        <a14:foregroundMark x1="81429" y1="56762" x2="81429" y2="74476"/>
                        <a14:foregroundMark x1="81571" y1="75619" x2="82000" y2="73333"/>
                        <a14:foregroundMark x1="17429" y1="29143" x2="17429" y2="32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13894" r="13470" b="12894"/>
          <a:stretch/>
        </p:blipFill>
        <p:spPr bwMode="auto">
          <a:xfrm rot="5400000">
            <a:off x="2337602" y="3289824"/>
            <a:ext cx="2860877" cy="218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1.2-How to connect LM35 to BLUETOOTH SHIELD V2</a:t>
            </a:r>
          </a:p>
          <a:p>
            <a:endParaRPr lang="en-US" dirty="0" smtClean="0"/>
          </a:p>
          <a:p>
            <a:r>
              <a:rPr lang="en-US" dirty="0" smtClean="0"/>
              <a:t>In order to measure Temperature on touchpad , use the picture below to connect LM35 Temperature sensor to Bluetooth Shield V2.</a:t>
            </a:r>
          </a:p>
        </p:txBody>
      </p:sp>
      <p:pic>
        <p:nvPicPr>
          <p:cNvPr id="6146" name="Picture 2" descr="Afficher l'image d'origin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2" y="3298684"/>
            <a:ext cx="1800200" cy="121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necteur droit 2"/>
          <p:cNvCxnSpPr/>
          <p:nvPr/>
        </p:nvCxnSpPr>
        <p:spPr>
          <a:xfrm>
            <a:off x="1765169" y="4246811"/>
            <a:ext cx="1078639" cy="378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/>
          <p:cNvCxnSpPr/>
          <p:nvPr/>
        </p:nvCxnSpPr>
        <p:spPr>
          <a:xfrm>
            <a:off x="1621153" y="4318819"/>
            <a:ext cx="1188064" cy="118280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/>
          <p:cNvCxnSpPr/>
          <p:nvPr/>
        </p:nvCxnSpPr>
        <p:spPr>
          <a:xfrm>
            <a:off x="1549145" y="4408827"/>
            <a:ext cx="1294663" cy="1079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lèche droite à entaille 1"/>
          <p:cNvSpPr/>
          <p:nvPr/>
        </p:nvSpPr>
        <p:spPr>
          <a:xfrm>
            <a:off x="5081323" y="4021775"/>
            <a:ext cx="864096" cy="36004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63" r="24716" b="4277"/>
          <a:stretch/>
        </p:blipFill>
        <p:spPr>
          <a:xfrm>
            <a:off x="6372200" y="2502476"/>
            <a:ext cx="2406600" cy="2810549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70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40" y="3551976"/>
            <a:ext cx="3591059" cy="223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1.3-Upload Program </a:t>
            </a:r>
            <a:endParaRPr lang="fr-FR" dirty="0" smtClean="0"/>
          </a:p>
          <a:p>
            <a:endParaRPr lang="fr-FR" b="1" dirty="0" smtClean="0"/>
          </a:p>
          <a:p>
            <a:r>
              <a:rPr lang="fr-FR" b="1" dirty="0" err="1" smtClean="0"/>
              <a:t>From</a:t>
            </a:r>
            <a:r>
              <a:rPr lang="fr-FR" b="1" dirty="0" smtClean="0"/>
              <a:t> computer,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Software,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 err="1" smtClean="0"/>
              <a:t>Sofware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Open </a:t>
            </a:r>
            <a:r>
              <a:rPr lang="fr-FR" b="1" dirty="0"/>
              <a:t>13-LM35-TemperatureSensorWireless.abp</a:t>
            </a:r>
            <a:r>
              <a:rPr lang="fr-FR" dirty="0"/>
              <a:t>,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Upload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.</a:t>
            </a:r>
            <a:endParaRPr lang="fr-FR" dirty="0"/>
          </a:p>
          <a:p>
            <a:endParaRPr lang="fr-FR" dirty="0"/>
          </a:p>
          <a:p>
            <a:endParaRPr lang="en-US" dirty="0" smtClean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21271" b="32644"/>
          <a:stretch/>
        </p:blipFill>
        <p:spPr bwMode="auto">
          <a:xfrm>
            <a:off x="3326500" y="1654023"/>
            <a:ext cx="794659" cy="62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e 15"/>
          <p:cNvGrpSpPr/>
          <p:nvPr/>
        </p:nvGrpSpPr>
        <p:grpSpPr>
          <a:xfrm>
            <a:off x="4392141" y="1329131"/>
            <a:ext cx="1535257" cy="1195996"/>
            <a:chOff x="4827590" y="1246825"/>
            <a:chExt cx="1535257" cy="1195996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187" b="35733"/>
            <a:stretch/>
          </p:blipFill>
          <p:spPr bwMode="auto">
            <a:xfrm>
              <a:off x="4827590" y="1246825"/>
              <a:ext cx="1535257" cy="119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5552965" y="2128452"/>
              <a:ext cx="578544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462707" y="1420039"/>
              <a:ext cx="289272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5607343" y="1564055"/>
              <a:ext cx="92118" cy="56439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439" y="1021470"/>
            <a:ext cx="2488009" cy="16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avec flèche 28"/>
          <p:cNvCxnSpPr/>
          <p:nvPr/>
        </p:nvCxnSpPr>
        <p:spPr>
          <a:xfrm>
            <a:off x="2716952" y="3799441"/>
            <a:ext cx="2547060" cy="4936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125288" y="3643311"/>
            <a:ext cx="574504" cy="1561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315" y="2969766"/>
            <a:ext cx="1972108" cy="299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5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1.4-How does it work?</a:t>
            </a:r>
            <a:endParaRPr lang="fr-FR" b="1" dirty="0" smtClean="0"/>
          </a:p>
          <a:p>
            <a:endParaRPr lang="fr-FR" b="1" dirty="0" smtClean="0"/>
          </a:p>
          <a:p>
            <a:r>
              <a:rPr lang="fr-FR" dirty="0" smtClean="0"/>
              <a:t>This program </a:t>
            </a:r>
            <a:r>
              <a:rPr lang="fr-FR" dirty="0" err="1" smtClean="0"/>
              <a:t>converts</a:t>
            </a:r>
            <a:r>
              <a:rPr lang="fr-FR" dirty="0" smtClean="0"/>
              <a:t> the voltage value </a:t>
            </a:r>
            <a:r>
              <a:rPr lang="fr-FR" dirty="0" err="1" smtClean="0"/>
              <a:t>produced</a:t>
            </a:r>
            <a:r>
              <a:rPr lang="fr-FR" dirty="0" smtClean="0"/>
              <a:t> by the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Sensor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a </a:t>
            </a:r>
            <a:r>
              <a:rPr lang="fr-FR" dirty="0" err="1" smtClean="0"/>
              <a:t>Temperature</a:t>
            </a:r>
            <a:r>
              <a:rPr lang="fr-FR" dirty="0" smtClean="0"/>
              <a:t> Value.</a:t>
            </a:r>
          </a:p>
          <a:p>
            <a:r>
              <a:rPr lang="fr-FR" dirty="0" err="1" smtClean="0"/>
              <a:t>Then</a:t>
            </a:r>
            <a:r>
              <a:rPr lang="fr-FR" dirty="0" smtClean="0"/>
              <a:t>, </a:t>
            </a:r>
            <a:r>
              <a:rPr lang="fr-FR" dirty="0" err="1" smtClean="0"/>
              <a:t>Arduino</a:t>
            </a:r>
            <a:r>
              <a:rPr lang="fr-FR" dirty="0" smtClean="0"/>
              <a:t> program </a:t>
            </a:r>
            <a:r>
              <a:rPr lang="fr-FR" dirty="0" err="1" smtClean="0"/>
              <a:t>sends</a:t>
            </a:r>
            <a:r>
              <a:rPr lang="fr-FR" dirty="0" smtClean="0"/>
              <a:t> the </a:t>
            </a:r>
            <a:r>
              <a:rPr lang="fr-FR" dirty="0" err="1" smtClean="0"/>
              <a:t>temperature</a:t>
            </a:r>
            <a:r>
              <a:rPr lang="fr-FR" dirty="0" smtClean="0"/>
              <a:t> value to Bluetooth serial port.</a:t>
            </a:r>
          </a:p>
          <a:p>
            <a:r>
              <a:rPr lang="fr-FR" dirty="0" smtClean="0"/>
              <a:t> </a:t>
            </a:r>
            <a:endParaRPr lang="fr-FR" dirty="0"/>
          </a:p>
          <a:p>
            <a:endParaRPr lang="en-US" dirty="0" smtClean="0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41" y="2836603"/>
            <a:ext cx="4434992" cy="275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79512" y="59070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READ TEMPERATURE ON TOUCHPAD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909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899" y="2906942"/>
            <a:ext cx="1913478" cy="306156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2-TEST IT !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1.5-Read </a:t>
            </a:r>
            <a:r>
              <a:rPr lang="en-US" sz="1400" dirty="0" smtClean="0">
                <a:latin typeface="Terminator Real NFI" pitchFamily="2" charset="2"/>
              </a:rPr>
              <a:t>the temperature ON TOUCHPAD</a:t>
            </a:r>
            <a:endParaRPr lang="fr-FR" dirty="0" smtClean="0"/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Open BT Simple Terminal in </a:t>
            </a:r>
            <a:r>
              <a:rPr lang="fr-FR" dirty="0" err="1" smtClean="0"/>
              <a:t>Touchpad</a:t>
            </a:r>
            <a:r>
              <a:rPr lang="fr-FR" dirty="0" smtClean="0"/>
              <a:t>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Look at the </a:t>
            </a:r>
            <a:r>
              <a:rPr lang="fr-FR" dirty="0" err="1" smtClean="0"/>
              <a:t>result</a:t>
            </a:r>
            <a:r>
              <a:rPr lang="fr-FR" dirty="0" smtClean="0"/>
              <a:t> 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</p:txBody>
      </p:sp>
      <p:sp>
        <p:nvSpPr>
          <p:cNvPr id="26" name="Rectangle 25"/>
          <p:cNvSpPr/>
          <p:nvPr/>
        </p:nvSpPr>
        <p:spPr>
          <a:xfrm>
            <a:off x="3419872" y="3950482"/>
            <a:ext cx="936104" cy="12067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>
            <a:off x="2339752" y="2789094"/>
            <a:ext cx="832144" cy="8255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332" y="1700808"/>
            <a:ext cx="884635" cy="87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84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6185</TotalTime>
  <Words>197</Words>
  <Application>Microsoft Office PowerPoint</Application>
  <PresentationFormat>Affichage à l'écran (4:3)</PresentationFormat>
  <Paragraphs>53</Paragraphs>
  <Slides>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Terminator Real NFI</vt:lpstr>
      <vt:lpstr>Calibri</vt:lpstr>
      <vt:lpstr>Thème Office</vt:lpstr>
      <vt:lpstr>Conception personnalisée</vt:lpstr>
      <vt:lpstr>EURLAB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FSPALONY</dc:creator>
  <cp:lastModifiedBy>FSPALONY</cp:lastModifiedBy>
  <cp:revision>223</cp:revision>
  <dcterms:created xsi:type="dcterms:W3CDTF">2014-11-19T20:35:05Z</dcterms:created>
  <dcterms:modified xsi:type="dcterms:W3CDTF">2016-03-03T09:44:00Z</dcterms:modified>
</cp:coreProperties>
</file>